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6" r:id="rId7"/>
    <p:sldId id="264" r:id="rId8"/>
    <p:sldId id="260" r:id="rId9"/>
    <p:sldId id="262" r:id="rId10"/>
    <p:sldId id="261" r:id="rId11"/>
    <p:sldId id="263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028C0-BA96-4BBE-B1D2-EE77054E3328}" type="datetimeFigureOut">
              <a:rPr lang="cs-CZ"/>
              <a:pPr>
                <a:defRPr/>
              </a:pPr>
              <a:t>13.4.2012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79B0C-4629-4D1F-8F64-EB8203B74D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EE662-B4F1-44CB-9F22-B0115BEEDFF6}" type="datetimeFigureOut">
              <a:rPr lang="cs-CZ"/>
              <a:pPr>
                <a:defRPr/>
              </a:pPr>
              <a:t>13.4.2012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7DAD8-DF21-46AF-B0F7-BB19372773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04626-4D66-4737-A2CB-15D4BD9C8143}" type="datetimeFigureOut">
              <a:rPr lang="cs-CZ"/>
              <a:pPr>
                <a:defRPr/>
              </a:pPr>
              <a:t>13.4.2012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39FEE-942F-4E9F-98A8-CB66665DE0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76B43-CCC9-4090-9901-13C08AD3578A}" type="datetimeFigureOut">
              <a:rPr lang="cs-CZ"/>
              <a:pPr>
                <a:defRPr/>
              </a:pPr>
              <a:t>13.4.2012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D3FBB-CC23-4626-BBEA-545A6E1E4F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38E5D-6886-46D5-BA92-8DB8D1E400EA}" type="datetimeFigureOut">
              <a:rPr lang="cs-CZ"/>
              <a:pPr>
                <a:defRPr/>
              </a:pPr>
              <a:t>13.4.2012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45381-21E2-41E7-B1FB-A0EE1F120D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5B711-390A-4208-BC6E-30639146CC8A}" type="datetimeFigureOut">
              <a:rPr lang="cs-CZ"/>
              <a:pPr>
                <a:defRPr/>
              </a:pPr>
              <a:t>13.4.2012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D08FF-3182-4274-AEA3-9CDA631956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F4C8A-4510-40EC-9BFA-ADEA18068D93}" type="datetimeFigureOut">
              <a:rPr lang="cs-CZ"/>
              <a:pPr>
                <a:defRPr/>
              </a:pPr>
              <a:t>13.4.2012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735D8-0DA3-4B23-944B-DADB62AF08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56B82-559D-425E-B71D-308042FF6633}" type="datetimeFigureOut">
              <a:rPr lang="cs-CZ"/>
              <a:pPr>
                <a:defRPr/>
              </a:pPr>
              <a:t>13.4.2012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27CCF-9886-42AB-BC0C-A0C0122971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2A987-4419-40CF-A320-EDEF855771F6}" type="datetimeFigureOut">
              <a:rPr lang="cs-CZ"/>
              <a:pPr>
                <a:defRPr/>
              </a:pPr>
              <a:t>13.4.2012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AC289-6299-439B-84FD-F0C03B3255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2E31D-9AC7-4688-90CF-BADB2103605F}" type="datetimeFigureOut">
              <a:rPr lang="cs-CZ"/>
              <a:pPr>
                <a:defRPr/>
              </a:pPr>
              <a:t>13.4.2012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0FF79-7C48-41C6-8B59-42872917CF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E2A2E-E39D-4252-A2C0-CC6FD9245E21}" type="datetimeFigureOut">
              <a:rPr lang="cs-CZ"/>
              <a:pPr>
                <a:defRPr/>
              </a:pPr>
              <a:t>13.4.2012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01022-23E3-4B4E-9D0C-6AD3574F96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FA34783-0C0F-485B-B3E4-4CFDE0C31657}" type="datetimeFigureOut">
              <a:rPr lang="cs-CZ"/>
              <a:pPr>
                <a:defRPr/>
              </a:pPr>
              <a:t>13.4.2012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03AA6BC-AA44-42B3-B1F1-1E7631AA9C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P</a:t>
            </a:r>
            <a:r>
              <a:rPr lang="cs-CZ" smtClean="0"/>
              <a:t>řehled mobilních zařízení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Kamil Malinka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UVT MU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Kindle - nevýhody</a:t>
            </a:r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Obtížná konfigurace pokročilých síťových nastavení</a:t>
            </a:r>
          </a:p>
          <a:p>
            <a:r>
              <a:rPr lang="cs-CZ" smtClean="0"/>
              <a:t>Vhodné pro krásnou literaturu, méně již pro odbornou</a:t>
            </a:r>
          </a:p>
          <a:p>
            <a:r>
              <a:rPr lang="cs-CZ" smtClean="0"/>
              <a:t>Problematická konverze obrázků, tabulek a  grafů</a:t>
            </a:r>
          </a:p>
          <a:p>
            <a:r>
              <a:rPr lang="cs-CZ" smtClean="0"/>
              <a:t>Křehký</a:t>
            </a:r>
          </a:p>
          <a:p>
            <a:r>
              <a:rPr lang="cs-CZ" smtClean="0"/>
              <a:t>Nemožnost přehrání animace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DEMO 2</a:t>
            </a: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Konverze PDF článku pro offline použití v el. čtečce knih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Mobilní zařízení a EIZ</a:t>
            </a:r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Notebooky</a:t>
            </a:r>
          </a:p>
          <a:p>
            <a:r>
              <a:rPr lang="cs-CZ" smtClean="0"/>
              <a:t>Netbooky</a:t>
            </a:r>
          </a:p>
          <a:p>
            <a:r>
              <a:rPr lang="cs-CZ" smtClean="0"/>
              <a:t>Tablety</a:t>
            </a:r>
          </a:p>
          <a:p>
            <a:r>
              <a:rPr lang="cs-CZ" smtClean="0"/>
              <a:t>Chytré telefony</a:t>
            </a:r>
          </a:p>
          <a:p>
            <a:r>
              <a:rPr lang="cs-CZ" smtClean="0"/>
              <a:t>Elektronické čtečky knih</a:t>
            </a:r>
          </a:p>
          <a:p>
            <a:endParaRPr lang="cs-CZ" smtClean="0"/>
          </a:p>
          <a:p>
            <a:r>
              <a:rPr lang="cs-CZ" smtClean="0"/>
              <a:t>Možnost využití EIZ v těchto zařízení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Notebook nebo netbook?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Notebook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Přednosti: </a:t>
            </a:r>
            <a:r>
              <a:rPr lang="cs-CZ" dirty="0" smtClean="0"/>
              <a:t>Velký displej </a:t>
            </a:r>
            <a:r>
              <a:rPr lang="cs-CZ" dirty="0"/>
              <a:t>(většinou 1366 x 768 pixelů</a:t>
            </a:r>
            <a:r>
              <a:rPr lang="cs-CZ" dirty="0" smtClean="0"/>
              <a:t>), náhrada za PC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Nevýhody: Je relativně velký (max. 42 x 48 cm) a těžký (až 3 kg), baterie vydrží často jen 90 až 120 minut, rychle se zahřívá – ventilátor je pak hlučný.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Netbook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Přednosti</a:t>
            </a:r>
            <a:r>
              <a:rPr lang="cs-CZ" dirty="0"/>
              <a:t>: Je lehký (</a:t>
            </a:r>
            <a:r>
              <a:rPr lang="cs-CZ" dirty="0" smtClean="0"/>
              <a:t>cca</a:t>
            </a:r>
            <a:r>
              <a:rPr lang="cs-CZ" dirty="0"/>
              <a:t>. 1200 g), </a:t>
            </a:r>
            <a:r>
              <a:rPr lang="cs-CZ" dirty="0" smtClean="0"/>
              <a:t>levný, </a:t>
            </a:r>
            <a:r>
              <a:rPr lang="cs-CZ" dirty="0"/>
              <a:t>baterie vydrží 4–6 </a:t>
            </a:r>
            <a:r>
              <a:rPr lang="cs-CZ" dirty="0" smtClean="0"/>
              <a:t>h, menší vybavenost – např. absence DVD mechaniky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Nevýhody</a:t>
            </a:r>
            <a:r>
              <a:rPr lang="cs-CZ" dirty="0"/>
              <a:t>: Jde o slabší počítač, některé programy tedy pracují pomaleji než na PC. Displej (s úhlopříčkou kolem 25 cm) je příliš malý na to, abyste pracovali s několika otevřenými okny najednou. 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Tablet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Přednosti: Velmi malý, lehký (</a:t>
            </a:r>
            <a:r>
              <a:rPr lang="cs-CZ" dirty="0" err="1"/>
              <a:t>iPad</a:t>
            </a:r>
            <a:r>
              <a:rPr lang="cs-CZ" dirty="0"/>
              <a:t> váží jen 666 g) a tichý. </a:t>
            </a:r>
            <a:r>
              <a:rPr lang="cs-CZ" dirty="0" smtClean="0"/>
              <a:t> Dotykový displej, </a:t>
            </a:r>
            <a:r>
              <a:rPr lang="cs-CZ" dirty="0"/>
              <a:t>baterie vydrží až 8 hodin.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Nevýhody: Displej a paměť jsou poměrně malé, psaní na virtuální klávesnici je namáhavé, často nemá USB porty, ve srovnání s ostatními počítači je drahý.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Tablety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43813" cy="4525963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Tablet PC je mezistupněm mezi notebookem a kapesním počítačem. 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Původně jednoúčelový </a:t>
            </a:r>
            <a:r>
              <a:rPr lang="cs-CZ" dirty="0"/>
              <a:t>přenosný počítač s </a:t>
            </a:r>
            <a:r>
              <a:rPr lang="cs-CZ" dirty="0" smtClean="0"/>
              <a:t>vysokou výdrží </a:t>
            </a:r>
            <a:r>
              <a:rPr lang="cs-CZ" dirty="0"/>
              <a:t>baterií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s dotykovým </a:t>
            </a:r>
            <a:r>
              <a:rPr lang="cs-CZ" dirty="0"/>
              <a:t>displejem. 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Dnes jsou </a:t>
            </a:r>
            <a:r>
              <a:rPr lang="cs-CZ" dirty="0"/>
              <a:t>v podstatě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klasické </a:t>
            </a:r>
            <a:r>
              <a:rPr lang="cs-CZ" dirty="0"/>
              <a:t>notebooky se všemi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výhodami </a:t>
            </a:r>
            <a:r>
              <a:rPr lang="cs-CZ" dirty="0"/>
              <a:t>i nevýhodami</a:t>
            </a:r>
            <a:r>
              <a:rPr lang="cs-CZ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Jediné</a:t>
            </a:r>
            <a:r>
              <a:rPr lang="cs-CZ" dirty="0"/>
              <a:t>, co z původní představy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zůstalo</a:t>
            </a:r>
            <a:r>
              <a:rPr lang="cs-CZ" dirty="0"/>
              <a:t>, je dotykový displej</a:t>
            </a:r>
            <a:r>
              <a:rPr lang="cs-CZ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Rozšiřitelné o klávesnice apod.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Např. </a:t>
            </a:r>
            <a:r>
              <a:rPr lang="cs-CZ" dirty="0" err="1" smtClean="0"/>
              <a:t>Asus</a:t>
            </a:r>
            <a:r>
              <a:rPr lang="cs-CZ" dirty="0" smtClean="0"/>
              <a:t> </a:t>
            </a:r>
            <a:r>
              <a:rPr lang="cs-CZ" dirty="0"/>
              <a:t>EE </a:t>
            </a:r>
            <a:r>
              <a:rPr lang="cs-CZ" dirty="0" err="1"/>
              <a:t>pad</a:t>
            </a:r>
            <a:r>
              <a:rPr lang="cs-CZ" dirty="0"/>
              <a:t> </a:t>
            </a:r>
            <a:r>
              <a:rPr lang="cs-CZ" dirty="0" err="1" smtClean="0"/>
              <a:t>transformer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Operační systémy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Android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Windows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Apple </a:t>
            </a:r>
            <a:r>
              <a:rPr lang="cs-CZ" dirty="0" err="1" smtClean="0"/>
              <a:t>iOS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…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476500"/>
            <a:ext cx="4259262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Chytré telefony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6463" y="1341438"/>
            <a:ext cx="4962525" cy="496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Např.: Samsung </a:t>
            </a:r>
            <a:r>
              <a:rPr lang="cs-CZ" dirty="0" err="1"/>
              <a:t>Galaxy</a:t>
            </a:r>
            <a:r>
              <a:rPr lang="cs-CZ" dirty="0"/>
              <a:t> SII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O</a:t>
            </a:r>
            <a:r>
              <a:rPr lang="en-CA" dirty="0" err="1" smtClean="0"/>
              <a:t>pera</a:t>
            </a:r>
            <a:r>
              <a:rPr lang="cs-CZ" dirty="0" smtClean="0"/>
              <a:t>ční systém:</a:t>
            </a:r>
            <a:endParaRPr lang="cs-CZ" dirty="0" smtClean="0">
              <a:solidFill>
                <a:srgbClr val="FF0000"/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Android </a:t>
            </a:r>
            <a:r>
              <a:rPr lang="cs-CZ" dirty="0"/>
              <a:t>2.3.5 (příští měsíc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Android </a:t>
            </a:r>
            <a:r>
              <a:rPr lang="cs-CZ" dirty="0"/>
              <a:t>4.0)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Windows 8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Apple </a:t>
            </a:r>
            <a:r>
              <a:rPr lang="cs-CZ" dirty="0" err="1" smtClean="0"/>
              <a:t>iOS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Symbian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…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Malý display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Vždy po ruce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Mobilní zařízení a EIZ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Plnohodnotný operační systém</a:t>
            </a:r>
          </a:p>
          <a:p>
            <a:r>
              <a:rPr lang="cs-CZ" smtClean="0"/>
              <a:t>Integrovaná WiFi je standardem</a:t>
            </a:r>
          </a:p>
          <a:p>
            <a:r>
              <a:rPr lang="cs-CZ" smtClean="0"/>
              <a:t>Možnost plné konfigurace VPN</a:t>
            </a:r>
          </a:p>
          <a:p>
            <a:endParaRPr lang="cs-CZ" smtClean="0"/>
          </a:p>
          <a:p>
            <a:r>
              <a:rPr lang="cs-CZ" smtClean="0"/>
              <a:t>Vzdálený přístup ke zdrojům</a:t>
            </a:r>
          </a:p>
          <a:p>
            <a:pPr lvl="1"/>
            <a:r>
              <a:rPr lang="cs-CZ" smtClean="0"/>
              <a:t>VPN</a:t>
            </a:r>
          </a:p>
          <a:p>
            <a:pPr lvl="1"/>
            <a:r>
              <a:rPr lang="cs-CZ" smtClean="0"/>
              <a:t>Shibboleth (jen u vybraných zdrojů)</a:t>
            </a:r>
          </a:p>
          <a:p>
            <a:pPr lvl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DEMO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Konfigurace OS Android pro připojení k VPN MUNI pro přístup k </a:t>
            </a:r>
            <a:r>
              <a:rPr lang="en-CA" dirty="0" smtClean="0"/>
              <a:t>EIZ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  </a:t>
            </a:r>
            <a:r>
              <a:rPr lang="cs-CZ" i="1" dirty="0" smtClean="0"/>
              <a:t> </a:t>
            </a:r>
            <a:r>
              <a:rPr lang="cs-CZ" dirty="0" smtClean="0"/>
              <a:t>http://vpn.muni.cz/doku.php?i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Přístup k el. zdrojům pomocí autentizace přes </a:t>
            </a:r>
            <a:r>
              <a:rPr lang="cs-CZ" dirty="0" err="1" smtClean="0"/>
              <a:t>Shibboleth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Elektronické čtečky</a:t>
            </a:r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835525" cy="4525963"/>
          </a:xfrm>
        </p:spPr>
        <p:txBody>
          <a:bodyPr/>
          <a:lstStyle/>
          <a:p>
            <a:r>
              <a:rPr lang="cs-CZ" sz="1600" smtClean="0"/>
              <a:t>Amazon Kindle 3 Wi-Fi (možnost i verze s 3G)</a:t>
            </a:r>
          </a:p>
          <a:p>
            <a:r>
              <a:rPr lang="cs-CZ" sz="1600" smtClean="0"/>
              <a:t>Operační systém: Linux </a:t>
            </a:r>
          </a:p>
          <a:p>
            <a:r>
              <a:rPr lang="cs-CZ" sz="1600" smtClean="0"/>
              <a:t>Černobílé i barevné</a:t>
            </a:r>
            <a:endParaRPr lang="en-CA" sz="1600" smtClean="0"/>
          </a:p>
          <a:p>
            <a:r>
              <a:rPr lang="en-CA" sz="1600" smtClean="0"/>
              <a:t>Roz</a:t>
            </a:r>
            <a:r>
              <a:rPr lang="cs-CZ" sz="1600" smtClean="0"/>
              <a:t>měry displeje: </a:t>
            </a:r>
          </a:p>
          <a:p>
            <a:pPr lvl="1"/>
            <a:r>
              <a:rPr lang="cs-CZ" sz="1400" smtClean="0"/>
              <a:t>K</a:t>
            </a:r>
            <a:r>
              <a:rPr lang="en-US" sz="1400" smtClean="0"/>
              <a:t>indle 15cm</a:t>
            </a:r>
            <a:endParaRPr lang="cs-CZ" sz="1400" smtClean="0"/>
          </a:p>
          <a:p>
            <a:pPr lvl="1"/>
            <a:r>
              <a:rPr lang="cs-CZ" sz="1400" smtClean="0"/>
              <a:t>K</a:t>
            </a:r>
            <a:r>
              <a:rPr lang="en-US" sz="1400" smtClean="0"/>
              <a:t>indle DX 24,25cm</a:t>
            </a:r>
            <a:endParaRPr lang="cs-CZ" sz="1400" smtClean="0"/>
          </a:p>
          <a:p>
            <a:r>
              <a:rPr lang="cs-CZ" sz="1600" smtClean="0"/>
              <a:t>Displej typu elektronický papír</a:t>
            </a:r>
          </a:p>
          <a:p>
            <a:r>
              <a:rPr lang="cs-CZ" sz="1600" smtClean="0"/>
              <a:t>Podporované formáty: (AZW), TXT, PDF, Audible (Audible Enhanced (AA, AAX)), MP3, unprotected MOBI, PRC, HTML, DOC, JPEG, GIF, PNG, BMP.</a:t>
            </a:r>
          </a:p>
          <a:p>
            <a:r>
              <a:rPr lang="cs-CZ" sz="1600" smtClean="0"/>
              <a:t>Nabíjení přes USB (vlastní konektor)</a:t>
            </a:r>
          </a:p>
          <a:p>
            <a:r>
              <a:rPr lang="cs-CZ" sz="1600" smtClean="0"/>
              <a:t>Integrovaná WiFi</a:t>
            </a:r>
          </a:p>
          <a:p>
            <a:r>
              <a:rPr lang="cs-CZ" sz="1600" smtClean="0"/>
              <a:t>Černobílé varianty nevhodné pro literaturu závislou na barvě</a:t>
            </a:r>
          </a:p>
          <a:p>
            <a:r>
              <a:rPr lang="cs-CZ" sz="1600" smtClean="0"/>
              <a:t>Možnost využití SW třetích stran pro správu knih (konverze formátů, databáze knih, odebírání novin) – Calibre,…</a:t>
            </a:r>
          </a:p>
          <a:p>
            <a:endParaRPr lang="cs-CZ" sz="1600" smtClean="0"/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5600" y="1196975"/>
            <a:ext cx="3571875" cy="543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Kindle - výhody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Velké </a:t>
            </a:r>
            <a:r>
              <a:rPr lang="cs-CZ" dirty="0" smtClean="0"/>
              <a:t>kapacita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Obrovská </a:t>
            </a:r>
            <a:r>
              <a:rPr lang="cs-CZ" dirty="0" smtClean="0"/>
              <a:t>výdrž</a:t>
            </a:r>
            <a:endParaRPr lang="cs-CZ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Možnost pohodlné četby na plném slunci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Možnost  </a:t>
            </a:r>
            <a:r>
              <a:rPr lang="cs-CZ" dirty="0"/>
              <a:t>ukládání poznámek a záložek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Libovolná velikost písma, možné změny fontu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Předčítání v angličtině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Výkladový slovník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Ergonomický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441</Words>
  <Application>Microsoft Office PowerPoint</Application>
  <PresentationFormat>Předvádění na obrazovce (4:3)</PresentationFormat>
  <Paragraphs>88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Calibri</vt:lpstr>
      <vt:lpstr>Arial</vt:lpstr>
      <vt:lpstr>Motiv sady Office</vt:lpstr>
      <vt:lpstr>Přehled mobilních zařízení</vt:lpstr>
      <vt:lpstr>Mobilní zařízení a EIZ</vt:lpstr>
      <vt:lpstr>Notebook nebo netbook?</vt:lpstr>
      <vt:lpstr>Tablety</vt:lpstr>
      <vt:lpstr>Chytré telefony</vt:lpstr>
      <vt:lpstr>Mobilní zařízení a EIZ</vt:lpstr>
      <vt:lpstr>DEMO 1</vt:lpstr>
      <vt:lpstr>Elektronické čtečky</vt:lpstr>
      <vt:lpstr>Kindle - výhody</vt:lpstr>
      <vt:lpstr>Kindle - nevýhody</vt:lpstr>
      <vt:lpstr>DEMO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KUK</dc:title>
  <dc:creator>Martin</dc:creator>
  <cp:lastModifiedBy>krivanek</cp:lastModifiedBy>
  <cp:revision>44</cp:revision>
  <dcterms:modified xsi:type="dcterms:W3CDTF">2012-04-13T18:17:01Z</dcterms:modified>
</cp:coreProperties>
</file>