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73" r:id="rId3"/>
    <p:sldId id="264" r:id="rId4"/>
    <p:sldId id="265" r:id="rId5"/>
    <p:sldId id="276" r:id="rId6"/>
    <p:sldId id="262" r:id="rId7"/>
    <p:sldId id="274" r:id="rId8"/>
    <p:sldId id="258" r:id="rId9"/>
    <p:sldId id="277" r:id="rId10"/>
    <p:sldId id="269" r:id="rId11"/>
    <p:sldId id="267" r:id="rId12"/>
    <p:sldId id="278" r:id="rId13"/>
    <p:sldId id="270" r:id="rId14"/>
    <p:sldId id="271" r:id="rId15"/>
    <p:sldId id="279" r:id="rId16"/>
    <p:sldId id="272" r:id="rId17"/>
  </p:sldIdLst>
  <p:sldSz cx="9144000" cy="6858000" type="screen4x3"/>
  <p:notesSz cx="6797675" cy="987425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70" d="100"/>
          <a:sy n="70" d="100"/>
        </p:scale>
        <p:origin x="-696" y="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CB232-D0F0-48B9-848A-71DBA3CEB129}" type="datetimeFigureOut">
              <a:rPr lang="nl-BE" smtClean="0"/>
              <a:t>28/08/2014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31006-153C-477F-B61A-3F8AC72886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996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27/08/2014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Ria Schildermans LCUC 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4053-B8F1-4A58-92C2-161F2E8840E7}" type="slidenum">
              <a:rPr lang="nl-BE" smtClean="0"/>
              <a:t>‹nr.›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27/08/2014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Ria Schildermans LCUC 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4053-B8F1-4A58-92C2-161F2E8840E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27/08/2014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Ria Schildermans LCUC 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4053-B8F1-4A58-92C2-161F2E8840E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27/08/2014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Ria Schildermans LCUC 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4053-B8F1-4A58-92C2-161F2E8840E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27/08/2014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Ria Schildermans LCUC 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4053-B8F1-4A58-92C2-161F2E8840E7}" type="slidenum">
              <a:rPr lang="nl-BE" smtClean="0"/>
              <a:t>‹nr.›</a:t>
            </a:fld>
            <a:endParaRPr lang="nl-BE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27/08/2014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Ria Schildermans LCUC 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4053-B8F1-4A58-92C2-161F2E8840E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27/08/2014</a:t>
            </a:r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Ria Schildermans LCUC </a:t>
            </a:r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4053-B8F1-4A58-92C2-161F2E8840E7}" type="slidenum">
              <a:rPr lang="nl-BE" smtClean="0"/>
              <a:t>‹nr.›</a:t>
            </a:fld>
            <a:endParaRPr lang="nl-BE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27/08/2014</a:t>
            </a:r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Ria Schildermans LCUC 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4053-B8F1-4A58-92C2-161F2E8840E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27/08/2014</a:t>
            </a:r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Ria Schildermans LCUC 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4053-B8F1-4A58-92C2-161F2E8840E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27/08/2014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Ria Schildermans LCUC 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4053-B8F1-4A58-92C2-161F2E8840E7}" type="slidenum">
              <a:rPr lang="nl-BE" smtClean="0"/>
              <a:t>‹nr.›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27/08/2014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Ria Schildermans LCUC 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4053-B8F1-4A58-92C2-161F2E8840E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27/08/2014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Ria Schildermans LCUC 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3F74053-B8F1-4A58-92C2-161F2E8840E7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MUST </a:t>
            </a:r>
            <a:r>
              <a:rPr lang="nl-BE" dirty="0" err="1" smtClean="0"/>
              <a:t>Staff</a:t>
            </a:r>
            <a:r>
              <a:rPr lang="nl-BE" dirty="0" smtClean="0"/>
              <a:t> Week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Librarians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Brno</a:t>
            </a:r>
          </a:p>
          <a:p>
            <a:r>
              <a:rPr lang="nl-BE" dirty="0" smtClean="0"/>
              <a:t>1-8th of September 2014</a:t>
            </a:r>
          </a:p>
          <a:p>
            <a:r>
              <a:rPr lang="en-US" dirty="0"/>
              <a:t> Limburg Catholic University College (LCUC) </a:t>
            </a:r>
            <a:endParaRPr lang="en-US" dirty="0" smtClean="0"/>
          </a:p>
          <a:p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27/08/2014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Ria Schildermans LCUC </a:t>
            </a:r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013176"/>
            <a:ext cx="2772000" cy="136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Quality</a:t>
            </a:r>
            <a:r>
              <a:rPr lang="nl-BE" dirty="0" smtClean="0"/>
              <a:t> control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LIBECON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Every</a:t>
            </a:r>
            <a:r>
              <a:rPr lang="nl-BE" dirty="0" smtClean="0"/>
              <a:t> </a:t>
            </a:r>
            <a:r>
              <a:rPr lang="nl-BE" dirty="0" err="1" smtClean="0"/>
              <a:t>year</a:t>
            </a:r>
            <a:r>
              <a:rPr lang="nl-BE" dirty="0" smtClean="0"/>
              <a:t> we take part in the OKAPI (</a:t>
            </a:r>
            <a:r>
              <a:rPr lang="nl-BE" dirty="0" err="1" smtClean="0"/>
              <a:t>Libecon</a:t>
            </a:r>
            <a:r>
              <a:rPr lang="nl-BE" dirty="0" smtClean="0"/>
              <a:t>) </a:t>
            </a:r>
            <a:r>
              <a:rPr lang="nl-BE" dirty="0" err="1" smtClean="0"/>
              <a:t>statistics</a:t>
            </a:r>
            <a:r>
              <a:rPr lang="nl-BE" dirty="0" smtClean="0"/>
              <a:t> 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fill</a:t>
            </a:r>
            <a:r>
              <a:rPr lang="nl-BE" dirty="0" smtClean="0"/>
              <a:t> out the </a:t>
            </a:r>
            <a:r>
              <a:rPr lang="nl-BE" dirty="0" err="1" smtClean="0"/>
              <a:t>forms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the </a:t>
            </a:r>
            <a:r>
              <a:rPr lang="nl-BE" dirty="0" err="1" smtClean="0"/>
              <a:t>locally</a:t>
            </a:r>
            <a:r>
              <a:rPr lang="nl-BE" dirty="0" smtClean="0"/>
              <a:t> </a:t>
            </a:r>
            <a:r>
              <a:rPr lang="nl-BE" dirty="0" err="1" smtClean="0"/>
              <a:t>generated</a:t>
            </a:r>
            <a:r>
              <a:rPr lang="nl-BE" dirty="0" smtClean="0"/>
              <a:t> data</a:t>
            </a:r>
          </a:p>
          <a:p>
            <a:r>
              <a:rPr lang="en-US" dirty="0" smtClean="0"/>
              <a:t>Data are used to compare libraries and their </a:t>
            </a:r>
            <a:r>
              <a:rPr lang="en-US" smtClean="0"/>
              <a:t>services 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 err="1"/>
              <a:t>U</a:t>
            </a:r>
            <a:r>
              <a:rPr lang="nl-BE" dirty="0" err="1" smtClean="0"/>
              <a:t>serpoll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BE" dirty="0" smtClean="0"/>
              <a:t>2012 </a:t>
            </a:r>
            <a:r>
              <a:rPr lang="nl-BE" dirty="0" err="1" smtClean="0"/>
              <a:t>and</a:t>
            </a:r>
            <a:r>
              <a:rPr lang="nl-BE" dirty="0" smtClean="0"/>
              <a:t> 2014:</a:t>
            </a:r>
            <a:br>
              <a:rPr lang="nl-BE" dirty="0" smtClean="0"/>
            </a:br>
            <a:r>
              <a:rPr lang="nl-BE" dirty="0" smtClean="0"/>
              <a:t>user survey </a:t>
            </a:r>
            <a:r>
              <a:rPr lang="nl-BE" dirty="0" err="1" smtClean="0"/>
              <a:t>polling</a:t>
            </a:r>
            <a:r>
              <a:rPr lang="nl-BE" dirty="0" smtClean="0"/>
              <a:t> the  </a:t>
            </a:r>
            <a:r>
              <a:rPr lang="nl-BE" dirty="0" err="1" smtClean="0"/>
              <a:t>satisfaction</a:t>
            </a:r>
            <a:r>
              <a:rPr lang="nl-BE" dirty="0" smtClean="0"/>
              <a:t>  of </a:t>
            </a:r>
            <a:r>
              <a:rPr lang="nl-BE" dirty="0" err="1" smtClean="0"/>
              <a:t>our</a:t>
            </a:r>
            <a:r>
              <a:rPr lang="nl-BE" dirty="0" smtClean="0"/>
              <a:t> users </a:t>
            </a:r>
            <a:r>
              <a:rPr lang="nl-BE" dirty="0" err="1" smtClean="0"/>
              <a:t>and</a:t>
            </a:r>
            <a:r>
              <a:rPr lang="nl-BE" dirty="0" smtClean="0"/>
              <a:t> the </a:t>
            </a:r>
            <a:r>
              <a:rPr lang="nl-BE" dirty="0" err="1" smtClean="0"/>
              <a:t>library</a:t>
            </a:r>
            <a:r>
              <a:rPr lang="nl-BE" dirty="0" smtClean="0"/>
              <a:t> </a:t>
            </a:r>
            <a:r>
              <a:rPr lang="nl-BE" dirty="0" err="1" smtClean="0"/>
              <a:t>customs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services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27/08/2014</a:t>
            </a:r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Ria Schildermans LCUC 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88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KHLim</a:t>
            </a:r>
            <a:r>
              <a:rPr lang="nl-BE" dirty="0" smtClean="0"/>
              <a:t> </a:t>
            </a:r>
            <a:r>
              <a:rPr lang="nl-BE" dirty="0" err="1" smtClean="0"/>
              <a:t>library</a:t>
            </a:r>
            <a:r>
              <a:rPr lang="nl-BE" dirty="0" smtClean="0"/>
              <a:t> HIFS</a:t>
            </a:r>
            <a:endParaRPr lang="nl-BE" dirty="0"/>
          </a:p>
        </p:txBody>
      </p:sp>
      <p:pic>
        <p:nvPicPr>
          <p:cNvPr id="20" name="Tijdelijke aanduiding voor inhoud 1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988840"/>
            <a:ext cx="5904656" cy="3960440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27/08/2014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Ria Schildermans LCUC 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4294967295"/>
          </p:nvPr>
        </p:nvSpPr>
        <p:spPr>
          <a:xfrm>
            <a:off x="683568" y="5301208"/>
            <a:ext cx="2016125" cy="4953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/>
              <a:t>Built in 1996</a:t>
            </a:r>
            <a:endParaRPr lang="nl-BE" dirty="0"/>
          </a:p>
        </p:txBody>
      </p:sp>
      <p:sp>
        <p:nvSpPr>
          <p:cNvPr id="21" name="Tijdelijke aanduiding voor inhoud 20"/>
          <p:cNvSpPr>
            <a:spLocks noGrp="1"/>
          </p:cNvSpPr>
          <p:nvPr>
            <p:ph sz="quarter" idx="4294967295"/>
          </p:nvPr>
        </p:nvSpPr>
        <p:spPr>
          <a:xfrm>
            <a:off x="6516216" y="1988840"/>
            <a:ext cx="2448272" cy="3960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dirty="0" err="1" smtClean="0"/>
              <a:t>Students</a:t>
            </a:r>
            <a:r>
              <a:rPr lang="nl-BE" sz="2000" dirty="0" smtClean="0"/>
              <a:t> </a:t>
            </a:r>
            <a:r>
              <a:rPr lang="nl-BE" sz="2000" dirty="0" err="1" smtClean="0"/>
              <a:t>to</a:t>
            </a:r>
            <a:r>
              <a:rPr lang="nl-BE" sz="2000" dirty="0" smtClean="0"/>
              <a:t> serve</a:t>
            </a:r>
          </a:p>
          <a:p>
            <a:pPr marL="0" indent="0">
              <a:buNone/>
            </a:pPr>
            <a:endParaRPr lang="nl-BE" sz="2000" dirty="0"/>
          </a:p>
          <a:p>
            <a:r>
              <a:rPr lang="nl-BE" sz="2000" dirty="0" err="1" smtClean="0"/>
              <a:t>Economical</a:t>
            </a:r>
            <a:r>
              <a:rPr lang="nl-BE" sz="2000" dirty="0" smtClean="0"/>
              <a:t> </a:t>
            </a:r>
            <a:r>
              <a:rPr lang="nl-BE" sz="2000" dirty="0" err="1" smtClean="0"/>
              <a:t>dpt</a:t>
            </a:r>
            <a:r>
              <a:rPr lang="nl-BE" sz="2000" dirty="0" smtClean="0"/>
              <a:t/>
            </a:r>
            <a:br>
              <a:rPr lang="nl-BE" sz="2000" dirty="0" smtClean="0"/>
            </a:br>
            <a:r>
              <a:rPr lang="nl-BE" sz="2000" dirty="0" smtClean="0"/>
              <a:t>880</a:t>
            </a:r>
          </a:p>
          <a:p>
            <a:r>
              <a:rPr lang="nl-BE" sz="2000" dirty="0" err="1" smtClean="0"/>
              <a:t>Socio-educational</a:t>
            </a:r>
            <a:r>
              <a:rPr lang="nl-BE" sz="2000" dirty="0" smtClean="0"/>
              <a:t>  care </a:t>
            </a:r>
            <a:r>
              <a:rPr lang="nl-BE" sz="2000" dirty="0" err="1" smtClean="0"/>
              <a:t>work</a:t>
            </a:r>
            <a:r>
              <a:rPr lang="nl-BE" sz="2000" dirty="0" smtClean="0"/>
              <a:t/>
            </a:r>
            <a:br>
              <a:rPr lang="nl-BE" sz="2000" dirty="0" smtClean="0"/>
            </a:br>
            <a:r>
              <a:rPr lang="nl-BE" sz="2000" dirty="0" smtClean="0"/>
              <a:t>850</a:t>
            </a:r>
          </a:p>
          <a:p>
            <a:r>
              <a:rPr lang="nl-BE" sz="2000" dirty="0" smtClean="0"/>
              <a:t>Industrial </a:t>
            </a:r>
            <a:r>
              <a:rPr lang="nl-BE" sz="2000" dirty="0" err="1" smtClean="0"/>
              <a:t>science</a:t>
            </a:r>
            <a:r>
              <a:rPr lang="nl-BE" sz="2000" dirty="0" smtClean="0"/>
              <a:t> &amp; </a:t>
            </a:r>
            <a:r>
              <a:rPr lang="nl-BE" sz="2000" dirty="0" err="1" smtClean="0"/>
              <a:t>technology</a:t>
            </a:r>
            <a:r>
              <a:rPr lang="nl-BE" sz="2000" dirty="0" smtClean="0"/>
              <a:t/>
            </a:r>
            <a:br>
              <a:rPr lang="nl-BE" sz="2000" dirty="0" smtClean="0"/>
            </a:br>
            <a:r>
              <a:rPr lang="nl-BE" sz="2000" dirty="0" smtClean="0"/>
              <a:t>1580</a:t>
            </a:r>
          </a:p>
          <a:p>
            <a:pPr marL="0" indent="0">
              <a:buNone/>
            </a:pPr>
            <a:r>
              <a:rPr lang="nl-BE" sz="2400" dirty="0" smtClean="0">
                <a:solidFill>
                  <a:srgbClr val="FF0000"/>
                </a:solidFill>
              </a:rPr>
              <a:t>TOTAL: 3310</a:t>
            </a:r>
            <a:endParaRPr lang="nl-B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8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KHLim</a:t>
            </a:r>
            <a:r>
              <a:rPr lang="nl-BE" dirty="0"/>
              <a:t> </a:t>
            </a:r>
            <a:r>
              <a:rPr lang="nl-BE" dirty="0" err="1"/>
              <a:t>library</a:t>
            </a:r>
            <a:r>
              <a:rPr lang="nl-BE" dirty="0"/>
              <a:t> HIFS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79"/>
          <a:stretch/>
        </p:blipFill>
        <p:spPr>
          <a:xfrm>
            <a:off x="539552" y="1628800"/>
            <a:ext cx="7632848" cy="4700257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27/08/2014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Ria Schildermans LCUC 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4294967295"/>
          </p:nvPr>
        </p:nvSpPr>
        <p:spPr>
          <a:xfrm>
            <a:off x="827584" y="5589240"/>
            <a:ext cx="2376488" cy="4730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err="1" smtClean="0"/>
              <a:t>Book</a:t>
            </a:r>
            <a:r>
              <a:rPr lang="nl-BE" dirty="0" smtClean="0"/>
              <a:t> </a:t>
            </a:r>
            <a:r>
              <a:rPr lang="nl-BE" dirty="0" err="1" smtClean="0"/>
              <a:t>collection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242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KHLim</a:t>
            </a:r>
            <a:r>
              <a:rPr lang="nl-BE" dirty="0"/>
              <a:t> </a:t>
            </a:r>
            <a:r>
              <a:rPr lang="nl-BE" dirty="0" err="1"/>
              <a:t>library</a:t>
            </a:r>
            <a:r>
              <a:rPr lang="nl-BE" dirty="0"/>
              <a:t> HIFS</a:t>
            </a: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7322350" cy="4876800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27/08/2014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Ria Schildermans LCUC 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4294967295"/>
          </p:nvPr>
        </p:nvSpPr>
        <p:spPr>
          <a:xfrm>
            <a:off x="755576" y="5877272"/>
            <a:ext cx="2519363" cy="401637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dirty="0" smtClean="0"/>
              <a:t>Computerstations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531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KHLim</a:t>
            </a:r>
            <a:r>
              <a:rPr lang="nl-BE" dirty="0"/>
              <a:t> </a:t>
            </a:r>
            <a:r>
              <a:rPr lang="nl-BE" dirty="0" err="1"/>
              <a:t>library</a:t>
            </a:r>
            <a:r>
              <a:rPr lang="nl-BE" dirty="0"/>
              <a:t> HIFS</a:t>
            </a:r>
          </a:p>
        </p:txBody>
      </p:sp>
      <p:pic>
        <p:nvPicPr>
          <p:cNvPr id="15" name="Tijdelijke aanduiding voor inhoud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7322350" cy="4876800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27/08/2014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Ria Schildermans LCUC 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4294967295"/>
          </p:nvPr>
        </p:nvSpPr>
        <p:spPr>
          <a:xfrm>
            <a:off x="755576" y="5805264"/>
            <a:ext cx="1811338" cy="401637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dirty="0" err="1" smtClean="0"/>
              <a:t>Workplaces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2816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KHLim</a:t>
            </a:r>
            <a:r>
              <a:rPr lang="nl-BE" dirty="0"/>
              <a:t> </a:t>
            </a:r>
            <a:r>
              <a:rPr lang="nl-BE" dirty="0" err="1"/>
              <a:t>library</a:t>
            </a:r>
            <a:r>
              <a:rPr lang="nl-BE" dirty="0"/>
              <a:t> HIFS</a:t>
            </a:r>
          </a:p>
        </p:txBody>
      </p:sp>
      <p:pic>
        <p:nvPicPr>
          <p:cNvPr id="26" name="Tijdelijke aanduiding voor inhoud 2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28"/>
          <a:stretch/>
        </p:blipFill>
        <p:spPr>
          <a:xfrm>
            <a:off x="539552" y="1628800"/>
            <a:ext cx="7344816" cy="4671330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27/08/2014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Ria Schildermans LCUC 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4294967295"/>
          </p:nvPr>
        </p:nvSpPr>
        <p:spPr>
          <a:xfrm>
            <a:off x="755576" y="5589240"/>
            <a:ext cx="4176464" cy="473075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nl-BE" sz="2000" dirty="0" err="1" smtClean="0"/>
              <a:t>Book</a:t>
            </a:r>
            <a:r>
              <a:rPr lang="nl-BE" sz="2000" dirty="0" smtClean="0"/>
              <a:t> </a:t>
            </a:r>
            <a:r>
              <a:rPr lang="nl-BE" sz="2000" dirty="0" err="1" smtClean="0"/>
              <a:t>collection</a:t>
            </a:r>
            <a:r>
              <a:rPr lang="nl-BE" sz="2000" dirty="0" smtClean="0"/>
              <a:t> on the first floor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364394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inhoud 10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7056784" cy="4705736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International </a:t>
            </a:r>
            <a:r>
              <a:rPr lang="nl-BE" dirty="0" err="1" smtClean="0"/>
              <a:t>students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433864" y="1844824"/>
            <a:ext cx="2602632" cy="424847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800" b="1" dirty="0"/>
              <a:t>Library as a meetingpoint</a:t>
            </a:r>
          </a:p>
          <a:p>
            <a:endParaRPr lang="nl-BE" dirty="0" smtClean="0"/>
          </a:p>
          <a:p>
            <a:r>
              <a:rPr lang="nl-BE" dirty="0" err="1" smtClean="0"/>
              <a:t>Guidance</a:t>
            </a:r>
            <a:r>
              <a:rPr lang="nl-BE" dirty="0" smtClean="0"/>
              <a:t> in </a:t>
            </a:r>
            <a:r>
              <a:rPr lang="nl-BE" dirty="0" err="1" smtClean="0"/>
              <a:t>their</a:t>
            </a:r>
            <a:r>
              <a:rPr lang="nl-BE" dirty="0" smtClean="0"/>
              <a:t> studies</a:t>
            </a:r>
          </a:p>
          <a:p>
            <a:r>
              <a:rPr lang="nl-BE" dirty="0" err="1" smtClean="0"/>
              <a:t>Helping</a:t>
            </a:r>
            <a:r>
              <a:rPr lang="nl-BE" dirty="0" smtClean="0"/>
              <a:t> </a:t>
            </a:r>
            <a:r>
              <a:rPr lang="nl-BE" dirty="0" err="1" smtClean="0"/>
              <a:t>them</a:t>
            </a:r>
            <a:r>
              <a:rPr lang="nl-BE" dirty="0" smtClean="0"/>
              <a:t> </a:t>
            </a:r>
            <a:r>
              <a:rPr lang="nl-BE" dirty="0" err="1" smtClean="0"/>
              <a:t>around</a:t>
            </a:r>
            <a:r>
              <a:rPr lang="nl-BE" dirty="0" smtClean="0"/>
              <a:t> campus</a:t>
            </a:r>
          </a:p>
          <a:p>
            <a:r>
              <a:rPr lang="nl-BE" dirty="0" smtClean="0"/>
              <a:t>Informationdesk in case of </a:t>
            </a:r>
            <a:r>
              <a:rPr lang="nl-BE" dirty="0" err="1" smtClean="0"/>
              <a:t>problems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27/08/2014</a:t>
            </a:r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Ria Schildermans LCUC 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224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Location</a:t>
            </a:r>
            <a:r>
              <a:rPr lang="nl-BE" dirty="0" smtClean="0"/>
              <a:t> of LCUC/KHLIM </a:t>
            </a:r>
            <a:br>
              <a:rPr lang="nl-BE" dirty="0" smtClean="0"/>
            </a:br>
            <a:r>
              <a:rPr lang="nl-BE" dirty="0" smtClean="0"/>
              <a:t>in </a:t>
            </a:r>
            <a:r>
              <a:rPr lang="nl-BE" dirty="0" err="1" smtClean="0"/>
              <a:t>Flanders</a:t>
            </a:r>
            <a:r>
              <a:rPr lang="nl-BE" dirty="0" smtClean="0"/>
              <a:t>, Belgium</a:t>
            </a:r>
            <a:endParaRPr lang="nl-B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" y="1600200"/>
            <a:ext cx="7869381" cy="4876800"/>
          </a:xfr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27/08/2014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Ria Schildermans LCUC 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8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Higher</a:t>
            </a:r>
            <a:r>
              <a:rPr lang="nl-BE" dirty="0" smtClean="0"/>
              <a:t> </a:t>
            </a:r>
            <a:r>
              <a:rPr lang="nl-BE" dirty="0" err="1" smtClean="0"/>
              <a:t>education</a:t>
            </a:r>
            <a:r>
              <a:rPr lang="nl-BE" dirty="0" smtClean="0"/>
              <a:t> in </a:t>
            </a:r>
            <a:r>
              <a:rPr lang="nl-BE" dirty="0" err="1" smtClean="0"/>
              <a:t>Flanders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BE" altLang="nl-BE" dirty="0" err="1" smtClean="0"/>
              <a:t>Higher</a:t>
            </a:r>
            <a:r>
              <a:rPr lang="nl-BE" altLang="nl-BE" dirty="0" smtClean="0"/>
              <a:t> </a:t>
            </a:r>
            <a:r>
              <a:rPr lang="nl-BE" altLang="nl-BE" dirty="0"/>
              <a:t>professional </a:t>
            </a:r>
            <a:r>
              <a:rPr lang="nl-BE" altLang="nl-BE" dirty="0" err="1"/>
              <a:t>education</a:t>
            </a:r>
            <a:r>
              <a:rPr lang="nl-BE" altLang="nl-BE" sz="2000" dirty="0"/>
              <a:t> </a:t>
            </a:r>
          </a:p>
          <a:p>
            <a:pPr lvl="1">
              <a:lnSpc>
                <a:spcPct val="90000"/>
              </a:lnSpc>
            </a:pPr>
            <a:r>
              <a:rPr lang="nl-NL" altLang="nl-BE" dirty="0" err="1"/>
              <a:t>only</a:t>
            </a:r>
            <a:r>
              <a:rPr lang="nl-NL" altLang="nl-BE" dirty="0"/>
              <a:t> </a:t>
            </a:r>
            <a:r>
              <a:rPr lang="nl-NL" altLang="nl-BE" dirty="0" err="1"/>
              <a:t>professionally-oriented</a:t>
            </a:r>
            <a:r>
              <a:rPr lang="nl-NL" altLang="nl-BE" dirty="0"/>
              <a:t> bachelor courses </a:t>
            </a:r>
            <a:endParaRPr lang="nl-BE" altLang="nl-BE" dirty="0"/>
          </a:p>
          <a:p>
            <a:pPr lvl="1">
              <a:lnSpc>
                <a:spcPct val="90000"/>
              </a:lnSpc>
            </a:pPr>
            <a:r>
              <a:rPr lang="nl-BE" altLang="nl-BE" dirty="0" err="1"/>
              <a:t>only</a:t>
            </a:r>
            <a:r>
              <a:rPr lang="nl-BE" altLang="nl-BE" dirty="0"/>
              <a:t> </a:t>
            </a:r>
            <a:r>
              <a:rPr lang="nl-BE" altLang="nl-BE" dirty="0" err="1"/>
              <a:t>provided</a:t>
            </a:r>
            <a:r>
              <a:rPr lang="nl-BE" altLang="nl-BE" dirty="0"/>
              <a:t> </a:t>
            </a:r>
            <a:r>
              <a:rPr lang="nl-BE" altLang="nl-BE" dirty="0" err="1"/>
              <a:t>by</a:t>
            </a:r>
            <a:r>
              <a:rPr lang="nl-BE" altLang="nl-BE" dirty="0"/>
              <a:t> colleges of </a:t>
            </a:r>
            <a:r>
              <a:rPr lang="nl-BE" altLang="nl-BE" dirty="0" err="1"/>
              <a:t>higher</a:t>
            </a:r>
            <a:r>
              <a:rPr lang="nl-BE" altLang="nl-BE" dirty="0"/>
              <a:t> </a:t>
            </a:r>
            <a:r>
              <a:rPr lang="nl-BE" altLang="nl-BE" dirty="0" err="1"/>
              <a:t>education</a:t>
            </a:r>
            <a:endParaRPr lang="nl-BE" altLang="nl-BE" sz="1800" dirty="0"/>
          </a:p>
          <a:p>
            <a:pPr lvl="2">
              <a:lnSpc>
                <a:spcPct val="80000"/>
              </a:lnSpc>
            </a:pPr>
            <a:endParaRPr lang="nl-BE" altLang="nl-BE" sz="1600" dirty="0"/>
          </a:p>
          <a:p>
            <a:pPr>
              <a:lnSpc>
                <a:spcPct val="90000"/>
              </a:lnSpc>
            </a:pPr>
            <a:r>
              <a:rPr lang="nl-BE" altLang="nl-BE" dirty="0" err="1"/>
              <a:t>Academic</a:t>
            </a:r>
            <a:r>
              <a:rPr lang="nl-BE" altLang="nl-BE" dirty="0"/>
              <a:t> </a:t>
            </a:r>
            <a:r>
              <a:rPr lang="nl-BE" altLang="nl-BE" dirty="0" err="1"/>
              <a:t>education</a:t>
            </a:r>
            <a:endParaRPr lang="nl-BE" altLang="nl-BE" sz="2000" dirty="0"/>
          </a:p>
          <a:p>
            <a:pPr lvl="1">
              <a:lnSpc>
                <a:spcPct val="90000"/>
              </a:lnSpc>
            </a:pPr>
            <a:r>
              <a:rPr lang="nl-BE" altLang="nl-BE" dirty="0" err="1"/>
              <a:t>both</a:t>
            </a:r>
            <a:r>
              <a:rPr lang="nl-BE" altLang="nl-BE" dirty="0"/>
              <a:t> bachelor </a:t>
            </a:r>
            <a:r>
              <a:rPr lang="nl-BE" altLang="nl-BE" dirty="0" err="1"/>
              <a:t>and</a:t>
            </a:r>
            <a:r>
              <a:rPr lang="nl-BE" altLang="nl-BE" dirty="0"/>
              <a:t> master courses</a:t>
            </a:r>
          </a:p>
          <a:p>
            <a:pPr lvl="1">
              <a:lnSpc>
                <a:spcPct val="90000"/>
              </a:lnSpc>
            </a:pPr>
            <a:r>
              <a:rPr lang="nl-BE" altLang="nl-BE" dirty="0" err="1"/>
              <a:t>provided</a:t>
            </a:r>
            <a:r>
              <a:rPr lang="nl-BE" altLang="nl-BE" dirty="0"/>
              <a:t> </a:t>
            </a:r>
            <a:r>
              <a:rPr lang="nl-BE" altLang="nl-BE" dirty="0" err="1"/>
              <a:t>by</a:t>
            </a:r>
            <a:r>
              <a:rPr lang="nl-BE" altLang="nl-BE" dirty="0"/>
              <a:t> </a:t>
            </a:r>
            <a:r>
              <a:rPr lang="nl-BE" altLang="nl-BE" dirty="0" err="1"/>
              <a:t>both</a:t>
            </a:r>
            <a:r>
              <a:rPr lang="nl-BE" altLang="nl-BE" dirty="0"/>
              <a:t> </a:t>
            </a:r>
            <a:r>
              <a:rPr lang="nl-BE" altLang="nl-BE" dirty="0" err="1"/>
              <a:t>universities</a:t>
            </a:r>
            <a:r>
              <a:rPr lang="nl-BE" altLang="nl-BE" dirty="0"/>
              <a:t> </a:t>
            </a:r>
            <a:r>
              <a:rPr lang="nl-BE" altLang="nl-BE" dirty="0" err="1"/>
              <a:t>and</a:t>
            </a:r>
            <a:r>
              <a:rPr lang="nl-BE" altLang="nl-BE" dirty="0"/>
              <a:t> colleges of </a:t>
            </a:r>
            <a:r>
              <a:rPr lang="nl-BE" altLang="nl-BE" dirty="0" err="1"/>
              <a:t>higher</a:t>
            </a:r>
            <a:r>
              <a:rPr lang="nl-BE" altLang="nl-BE" dirty="0"/>
              <a:t> </a:t>
            </a:r>
            <a:r>
              <a:rPr lang="nl-BE" altLang="nl-BE" dirty="0" err="1"/>
              <a:t>education</a:t>
            </a:r>
            <a:r>
              <a:rPr lang="nl-BE" altLang="nl-BE" dirty="0"/>
              <a:t> (</a:t>
            </a:r>
            <a:r>
              <a:rPr lang="nl-BE" altLang="nl-BE" dirty="0" err="1"/>
              <a:t>association</a:t>
            </a:r>
            <a:r>
              <a:rPr lang="nl-BE" altLang="nl-BE" dirty="0" smtClean="0"/>
              <a:t>)</a:t>
            </a:r>
          </a:p>
          <a:p>
            <a:pPr lvl="1">
              <a:lnSpc>
                <a:spcPct val="90000"/>
              </a:lnSpc>
            </a:pPr>
            <a:endParaRPr lang="nl-BE" altLang="nl-BE" dirty="0"/>
          </a:p>
          <a:p>
            <a:pPr>
              <a:lnSpc>
                <a:spcPct val="90000"/>
              </a:lnSpc>
            </a:pPr>
            <a:r>
              <a:rPr lang="nl-BE" altLang="nl-BE" dirty="0" smtClean="0"/>
              <a:t> Five </a:t>
            </a:r>
            <a:r>
              <a:rPr lang="nl-BE" altLang="nl-BE" dirty="0" err="1" smtClean="0"/>
              <a:t>universities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and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associated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university</a:t>
            </a:r>
            <a:r>
              <a:rPr lang="nl-BE" altLang="nl-BE" dirty="0" smtClean="0"/>
              <a:t> colleges</a:t>
            </a:r>
            <a:endParaRPr lang="nl-BE" altLang="nl-BE" dirty="0"/>
          </a:p>
          <a:p>
            <a:pPr lvl="2">
              <a:lnSpc>
                <a:spcPct val="80000"/>
              </a:lnSpc>
            </a:pPr>
            <a:endParaRPr lang="nl-BE" altLang="nl-BE" sz="1600" dirty="0"/>
          </a:p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27/08/2014</a:t>
            </a: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Ria Schildermans LCUC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863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KULeuven</a:t>
            </a:r>
            <a:r>
              <a:rPr lang="nl-BE" dirty="0" smtClean="0"/>
              <a:t> </a:t>
            </a:r>
            <a:r>
              <a:rPr lang="nl-BE" dirty="0" err="1" smtClean="0"/>
              <a:t>association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nl-BE" altLang="nl-BE" b="1" dirty="0" err="1" smtClean="0"/>
              <a:t>Association</a:t>
            </a:r>
            <a:endParaRPr lang="nl-BE" altLang="nl-BE" dirty="0"/>
          </a:p>
          <a:p>
            <a:pPr marL="0" indent="0">
              <a:lnSpc>
                <a:spcPct val="80000"/>
              </a:lnSpc>
              <a:buNone/>
            </a:pPr>
            <a:r>
              <a:rPr lang="nl-BE" altLang="nl-BE" dirty="0" smtClean="0"/>
              <a:t>An </a:t>
            </a:r>
            <a:r>
              <a:rPr lang="nl-BE" altLang="nl-BE" dirty="0" err="1" smtClean="0"/>
              <a:t>inter-institutional</a:t>
            </a:r>
            <a:r>
              <a:rPr lang="nl-BE" altLang="nl-BE" dirty="0" smtClean="0"/>
              <a:t> </a:t>
            </a:r>
            <a:r>
              <a:rPr lang="nl-BE" altLang="nl-BE" dirty="0" err="1"/>
              <a:t>co-operation</a:t>
            </a:r>
            <a:r>
              <a:rPr lang="nl-BE" altLang="nl-BE" dirty="0"/>
              <a:t> </a:t>
            </a:r>
            <a:r>
              <a:rPr lang="nl-BE" altLang="nl-BE" dirty="0" err="1"/>
              <a:t>between</a:t>
            </a:r>
            <a:r>
              <a:rPr lang="nl-BE" altLang="nl-BE" dirty="0"/>
              <a:t> a </a:t>
            </a:r>
            <a:r>
              <a:rPr lang="nl-BE" altLang="nl-BE" dirty="0" err="1"/>
              <a:t>university</a:t>
            </a:r>
            <a:r>
              <a:rPr lang="nl-BE" altLang="nl-BE" dirty="0"/>
              <a:t> </a:t>
            </a:r>
            <a:r>
              <a:rPr lang="nl-BE" altLang="nl-BE" dirty="0" err="1"/>
              <a:t>and</a:t>
            </a:r>
            <a:r>
              <a:rPr lang="nl-BE" altLang="nl-BE" dirty="0"/>
              <a:t> </a:t>
            </a:r>
            <a:r>
              <a:rPr lang="nl-BE" altLang="nl-BE" dirty="0" err="1"/>
              <a:t>one</a:t>
            </a:r>
            <a:r>
              <a:rPr lang="nl-BE" altLang="nl-BE" dirty="0"/>
              <a:t> or more colleges of </a:t>
            </a:r>
            <a:r>
              <a:rPr lang="nl-BE" altLang="nl-BE" dirty="0" err="1"/>
              <a:t>higher</a:t>
            </a:r>
            <a:r>
              <a:rPr lang="nl-BE" altLang="nl-BE" dirty="0"/>
              <a:t> </a:t>
            </a:r>
            <a:r>
              <a:rPr lang="nl-BE" altLang="nl-BE" dirty="0" err="1" smtClean="0"/>
              <a:t>education</a:t>
            </a:r>
            <a:endParaRPr lang="nl-BE" altLang="nl-BE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nl-BE" altLang="nl-BE" sz="2400" i="1" dirty="0" smtClean="0"/>
              <a:t>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BE" altLang="nl-BE" sz="2400" i="1" dirty="0" smtClean="0">
                <a:solidFill>
                  <a:schemeClr val="accent1"/>
                </a:solidFill>
              </a:rPr>
              <a:t>associatie.kuleuven.be/eng</a:t>
            </a:r>
          </a:p>
          <a:p>
            <a:pPr marL="0" indent="0">
              <a:lnSpc>
                <a:spcPct val="80000"/>
              </a:lnSpc>
              <a:buNone/>
            </a:pPr>
            <a:endParaRPr lang="nl-BE" altLang="nl-BE" dirty="0" smtClean="0"/>
          </a:p>
          <a:p>
            <a:pPr>
              <a:lnSpc>
                <a:spcPct val="80000"/>
              </a:lnSpc>
            </a:pPr>
            <a:endParaRPr lang="nl-BE" altLang="nl-BE" dirty="0"/>
          </a:p>
          <a:p>
            <a:pPr lvl="2">
              <a:lnSpc>
                <a:spcPct val="80000"/>
              </a:lnSpc>
            </a:pPr>
            <a:endParaRPr lang="nl-NL" altLang="nl-BE" sz="1600" dirty="0"/>
          </a:p>
          <a:p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27/08/2014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Ria Schildermans LCUC </a:t>
            </a:r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764704"/>
            <a:ext cx="12192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4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KULeuven</a:t>
            </a:r>
            <a:r>
              <a:rPr lang="nl-BE" dirty="0" smtClean="0"/>
              <a:t> </a:t>
            </a:r>
            <a:r>
              <a:rPr lang="nl-BE" dirty="0" err="1" smtClean="0"/>
              <a:t>association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nl-BE" altLang="nl-BE" dirty="0" err="1" smtClean="0"/>
              <a:t>KULeuven</a:t>
            </a:r>
            <a:r>
              <a:rPr lang="nl-BE" altLang="nl-BE" dirty="0" smtClean="0"/>
              <a:t> is </a:t>
            </a:r>
            <a:r>
              <a:rPr lang="nl-BE" altLang="nl-BE" dirty="0" err="1" smtClean="0"/>
              <a:t>associated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with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seven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university</a:t>
            </a:r>
            <a:r>
              <a:rPr lang="nl-BE" altLang="nl-BE" dirty="0" smtClean="0"/>
              <a:t> colleges</a:t>
            </a:r>
            <a:br>
              <a:rPr lang="nl-BE" altLang="nl-BE" dirty="0" smtClean="0"/>
            </a:br>
            <a:endParaRPr lang="nl-BE" altLang="nl-BE" sz="2800" dirty="0" smtClean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nl-BE" altLang="nl-BE" sz="2800" dirty="0" err="1" smtClean="0"/>
              <a:t>Odisee</a:t>
            </a:r>
            <a:r>
              <a:rPr lang="nl-BE" altLang="nl-BE" sz="2800" dirty="0" smtClean="0"/>
              <a:t> (</a:t>
            </a:r>
            <a:r>
              <a:rPr lang="nl-BE" altLang="nl-BE" sz="2800" dirty="0" err="1" smtClean="0"/>
              <a:t>HubKaho</a:t>
            </a:r>
            <a:r>
              <a:rPr lang="nl-BE" altLang="nl-BE" sz="2800" dirty="0" smtClean="0"/>
              <a:t>) 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nl-BE" altLang="nl-BE" sz="2800" dirty="0" smtClean="0"/>
              <a:t>Luca (school of arts)</a:t>
            </a:r>
            <a:endParaRPr lang="nl-BE" altLang="nl-BE" sz="2800" dirty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nl-BE" altLang="nl-BE" sz="2800" dirty="0" err="1" smtClean="0"/>
              <a:t>Vives</a:t>
            </a:r>
            <a:r>
              <a:rPr lang="nl-BE" altLang="nl-BE" sz="2800" dirty="0" smtClean="0"/>
              <a:t> </a:t>
            </a:r>
            <a:endParaRPr lang="nl-BE" altLang="nl-BE" sz="2800" dirty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nl-BE" altLang="nl-BE" sz="2800" dirty="0" err="1" smtClean="0"/>
              <a:t>ThomasMore</a:t>
            </a:r>
            <a:endParaRPr lang="nl-BE" altLang="nl-BE" sz="2800" dirty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nl-BE" altLang="nl-BE" sz="2800" dirty="0" smtClean="0"/>
              <a:t>Groep T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nl-BE" altLang="nl-BE" sz="2800" dirty="0" err="1" smtClean="0"/>
              <a:t>KHLeuven</a:t>
            </a:r>
            <a:endParaRPr lang="nl-BE" altLang="nl-BE" sz="2800" dirty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nl-BE" altLang="nl-BE" sz="2800" dirty="0" err="1" smtClean="0"/>
              <a:t>KHLim</a:t>
            </a:r>
            <a:r>
              <a:rPr lang="nl-BE" altLang="nl-BE" sz="2800" dirty="0" smtClean="0"/>
              <a:t> (LCUC)</a:t>
            </a:r>
          </a:p>
          <a:p>
            <a:pPr>
              <a:lnSpc>
                <a:spcPct val="80000"/>
              </a:lnSpc>
            </a:pPr>
            <a:endParaRPr lang="nl-BE" altLang="nl-BE" dirty="0"/>
          </a:p>
          <a:p>
            <a:pPr lvl="2">
              <a:lnSpc>
                <a:spcPct val="80000"/>
              </a:lnSpc>
            </a:pPr>
            <a:endParaRPr lang="nl-NL" altLang="nl-BE" sz="1600" dirty="0"/>
          </a:p>
          <a:p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27/08/2014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Ria Schildermans LCUC </a:t>
            </a:r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28" y="764704"/>
            <a:ext cx="1219200" cy="518160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>
            <a:off x="3779912" y="4149080"/>
            <a:ext cx="216024" cy="1080120"/>
          </a:xfrm>
          <a:prstGeom prst="righ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/>
          <p:cNvSpPr txBox="1"/>
          <p:nvPr/>
        </p:nvSpPr>
        <p:spPr>
          <a:xfrm>
            <a:off x="4139952" y="4221088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altLang="nl-BE" i="1" dirty="0" smtClean="0"/>
              <a:t>Groep T, </a:t>
            </a:r>
            <a:r>
              <a:rPr lang="nl-BE" altLang="nl-BE" i="1" dirty="0" err="1" smtClean="0"/>
              <a:t>KHLeuven</a:t>
            </a:r>
            <a:r>
              <a:rPr lang="nl-BE" altLang="nl-BE" i="1" dirty="0" smtClean="0"/>
              <a:t> </a:t>
            </a:r>
            <a:r>
              <a:rPr lang="nl-BE" altLang="nl-BE" i="1" dirty="0" err="1" smtClean="0"/>
              <a:t>and</a:t>
            </a:r>
            <a:r>
              <a:rPr lang="nl-BE" altLang="nl-BE" i="1" dirty="0" smtClean="0"/>
              <a:t> LCUC are </a:t>
            </a:r>
            <a:r>
              <a:rPr lang="nl-BE" altLang="nl-BE" i="1" dirty="0" err="1" smtClean="0"/>
              <a:t>merging</a:t>
            </a:r>
            <a:r>
              <a:rPr lang="nl-BE" altLang="nl-BE" i="1" dirty="0" smtClean="0"/>
              <a:t> </a:t>
            </a:r>
            <a:r>
              <a:rPr lang="nl-BE" altLang="nl-BE" i="1" dirty="0" err="1" smtClean="0"/>
              <a:t>into</a:t>
            </a:r>
            <a:r>
              <a:rPr lang="nl-BE" altLang="nl-BE" i="1" dirty="0" smtClean="0"/>
              <a:t> </a:t>
            </a:r>
            <a:r>
              <a:rPr lang="nl-BE" altLang="nl-BE" i="1" dirty="0" err="1" smtClean="0"/>
              <a:t>one</a:t>
            </a:r>
            <a:r>
              <a:rPr lang="nl-BE" altLang="nl-BE" i="1" dirty="0" smtClean="0"/>
              <a:t> </a:t>
            </a:r>
            <a:r>
              <a:rPr lang="nl-BE" altLang="nl-BE" i="1" dirty="0" err="1" smtClean="0"/>
              <a:t>university</a:t>
            </a:r>
            <a:r>
              <a:rPr lang="nl-BE" altLang="nl-BE" i="1" dirty="0" smtClean="0"/>
              <a:t> college, the name of </a:t>
            </a:r>
            <a:r>
              <a:rPr lang="nl-BE" altLang="nl-BE" i="1" dirty="0" err="1" smtClean="0"/>
              <a:t>which</a:t>
            </a:r>
            <a:r>
              <a:rPr lang="nl-BE" altLang="nl-BE" i="1" dirty="0" smtClean="0"/>
              <a:t> is </a:t>
            </a:r>
            <a:r>
              <a:rPr lang="nl-BE" altLang="nl-BE" i="1" dirty="0" err="1" smtClean="0"/>
              <a:t>still</a:t>
            </a:r>
            <a:r>
              <a:rPr lang="nl-BE" altLang="nl-BE" i="1" dirty="0" smtClean="0"/>
              <a:t> </a:t>
            </a:r>
            <a:r>
              <a:rPr lang="nl-BE" altLang="nl-BE" i="1" dirty="0" err="1" smtClean="0"/>
              <a:t>unknown</a:t>
            </a:r>
            <a:endParaRPr lang="nl-BE" altLang="nl-BE" i="1" dirty="0" smtClean="0"/>
          </a:p>
        </p:txBody>
      </p:sp>
    </p:spTree>
    <p:extLst>
      <p:ext uri="{BB962C8B-B14F-4D97-AF65-F5344CB8AC3E}">
        <p14:creationId xmlns:p14="http://schemas.microsoft.com/office/powerpoint/2010/main" val="267680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Organisational</a:t>
            </a:r>
            <a:r>
              <a:rPr lang="nl-BE" dirty="0" smtClean="0"/>
              <a:t> </a:t>
            </a:r>
            <a:r>
              <a:rPr lang="nl-BE" dirty="0" err="1" smtClean="0"/>
              <a:t>aspects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720080"/>
          </a:xfrm>
        </p:spPr>
        <p:txBody>
          <a:bodyPr anchor="ctr"/>
          <a:lstStyle/>
          <a:p>
            <a:r>
              <a:rPr lang="nl-BE" dirty="0" err="1" smtClean="0"/>
              <a:t>Guided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the </a:t>
            </a:r>
            <a:r>
              <a:rPr lang="nl-BE" dirty="0" err="1" smtClean="0"/>
              <a:t>association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7544" y="1988840"/>
            <a:ext cx="3816424" cy="4209331"/>
          </a:xfrm>
        </p:spPr>
        <p:txBody>
          <a:bodyPr>
            <a:noAutofit/>
          </a:bodyPr>
          <a:lstStyle/>
          <a:p>
            <a:r>
              <a:rPr lang="nl-BE" sz="2200" dirty="0" smtClean="0"/>
              <a:t>The </a:t>
            </a:r>
            <a:r>
              <a:rPr lang="nl-BE" sz="2200" dirty="0" err="1" smtClean="0"/>
              <a:t>same</a:t>
            </a:r>
            <a:r>
              <a:rPr lang="nl-BE" sz="2200" dirty="0" smtClean="0"/>
              <a:t> </a:t>
            </a:r>
            <a:r>
              <a:rPr lang="nl-BE" sz="2200" dirty="0" err="1" smtClean="0"/>
              <a:t>library</a:t>
            </a:r>
            <a:r>
              <a:rPr lang="nl-BE" sz="2200" dirty="0" smtClean="0"/>
              <a:t> software </a:t>
            </a:r>
            <a:r>
              <a:rPr lang="nl-BE" sz="2200" dirty="0" err="1" smtClean="0"/>
              <a:t>for</a:t>
            </a:r>
            <a:r>
              <a:rPr lang="nl-BE" sz="2200" dirty="0" smtClean="0"/>
              <a:t> </a:t>
            </a:r>
            <a:r>
              <a:rPr lang="nl-BE" sz="2200" dirty="0" err="1" smtClean="0"/>
              <a:t>everyone</a:t>
            </a:r>
            <a:r>
              <a:rPr lang="nl-BE" sz="2200" dirty="0" smtClean="0"/>
              <a:t>: </a:t>
            </a:r>
            <a:br>
              <a:rPr lang="nl-BE" sz="2200" dirty="0" smtClean="0"/>
            </a:br>
            <a:r>
              <a:rPr lang="nl-BE" sz="2200" dirty="0" smtClean="0">
                <a:solidFill>
                  <a:schemeClr val="accent2"/>
                </a:solidFill>
              </a:rPr>
              <a:t>LIMO</a:t>
            </a:r>
            <a:r>
              <a:rPr lang="nl-BE" sz="2200" dirty="0" smtClean="0"/>
              <a:t> (Alma-</a:t>
            </a:r>
            <a:r>
              <a:rPr lang="nl-BE" sz="2200" dirty="0" err="1" smtClean="0"/>
              <a:t>based</a:t>
            </a:r>
            <a:r>
              <a:rPr lang="nl-BE" sz="2200" dirty="0" smtClean="0"/>
              <a:t>)</a:t>
            </a:r>
          </a:p>
          <a:p>
            <a:r>
              <a:rPr lang="nl-BE" sz="2200" dirty="0" smtClean="0"/>
              <a:t>Mission </a:t>
            </a:r>
            <a:r>
              <a:rPr lang="nl-BE" sz="2200" dirty="0" err="1" smtClean="0"/>
              <a:t>and</a:t>
            </a:r>
            <a:r>
              <a:rPr lang="nl-BE" sz="2200" dirty="0" smtClean="0"/>
              <a:t> policy </a:t>
            </a:r>
            <a:r>
              <a:rPr lang="nl-BE" sz="2200" dirty="0" err="1" smtClean="0"/>
              <a:t>formulation</a:t>
            </a:r>
            <a:r>
              <a:rPr lang="nl-BE" sz="2200" dirty="0" smtClean="0"/>
              <a:t> </a:t>
            </a:r>
          </a:p>
          <a:p>
            <a:r>
              <a:rPr lang="nl-BE" sz="2200" dirty="0" smtClean="0"/>
              <a:t>E-info </a:t>
            </a:r>
            <a:r>
              <a:rPr lang="nl-BE" sz="2200" dirty="0" err="1" smtClean="0"/>
              <a:t>collection</a:t>
            </a:r>
            <a:r>
              <a:rPr lang="nl-BE" sz="2200" dirty="0"/>
              <a:t> </a:t>
            </a:r>
            <a:r>
              <a:rPr lang="nl-BE" sz="2200" dirty="0" err="1" smtClean="0"/>
              <a:t>by</a:t>
            </a:r>
            <a:r>
              <a:rPr lang="nl-BE" sz="2200" dirty="0" smtClean="0"/>
              <a:t> consortium</a:t>
            </a:r>
          </a:p>
          <a:p>
            <a:r>
              <a:rPr lang="nl-BE" sz="2200" dirty="0" smtClean="0"/>
              <a:t>Meetings </a:t>
            </a:r>
            <a:r>
              <a:rPr lang="nl-BE" sz="2200" dirty="0" err="1" smtClean="0"/>
              <a:t>with</a:t>
            </a:r>
            <a:r>
              <a:rPr lang="nl-BE" sz="2200" dirty="0" smtClean="0"/>
              <a:t> members of the </a:t>
            </a:r>
            <a:r>
              <a:rPr lang="nl-BE" sz="2200" dirty="0" err="1" smtClean="0"/>
              <a:t>associated</a:t>
            </a:r>
            <a:r>
              <a:rPr lang="nl-BE" sz="2200" dirty="0" smtClean="0"/>
              <a:t> </a:t>
            </a:r>
            <a:r>
              <a:rPr lang="nl-BE" sz="2200" dirty="0" err="1" smtClean="0"/>
              <a:t>libraries</a:t>
            </a:r>
            <a:r>
              <a:rPr lang="nl-BE" sz="2200" dirty="0" smtClean="0"/>
              <a:t> </a:t>
            </a:r>
            <a:r>
              <a:rPr lang="nl-BE" sz="2200" dirty="0" err="1" smtClean="0"/>
              <a:t>to</a:t>
            </a:r>
            <a:r>
              <a:rPr lang="nl-BE" sz="2200" dirty="0" smtClean="0"/>
              <a:t> </a:t>
            </a:r>
            <a:r>
              <a:rPr lang="nl-BE" sz="2200" dirty="0" err="1" smtClean="0"/>
              <a:t>achieve</a:t>
            </a:r>
            <a:r>
              <a:rPr lang="nl-BE" sz="2200" dirty="0" smtClean="0"/>
              <a:t> these joint </a:t>
            </a:r>
            <a:r>
              <a:rPr lang="nl-BE" sz="2200" dirty="0" err="1" smtClean="0"/>
              <a:t>projects</a:t>
            </a:r>
            <a:r>
              <a:rPr lang="nl-BE" sz="2200" dirty="0" smtClean="0"/>
              <a:t> </a:t>
            </a:r>
            <a:r>
              <a:rPr lang="nl-BE" sz="2200" dirty="0" err="1" smtClean="0"/>
              <a:t>and</a:t>
            </a:r>
            <a:r>
              <a:rPr lang="nl-BE" sz="2200" dirty="0" smtClean="0"/>
              <a:t> mission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4008" y="1268760"/>
            <a:ext cx="4041775" cy="720080"/>
          </a:xfrm>
        </p:spPr>
        <p:txBody>
          <a:bodyPr anchor="ctr"/>
          <a:lstStyle/>
          <a:p>
            <a:r>
              <a:rPr lang="nl-BE" dirty="0" err="1" smtClean="0"/>
              <a:t>Guided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the </a:t>
            </a:r>
            <a:r>
              <a:rPr lang="nl-BE" dirty="0" err="1" smtClean="0"/>
              <a:t>KHLim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4008" y="1988840"/>
            <a:ext cx="4041775" cy="3951288"/>
          </a:xfrm>
        </p:spPr>
        <p:txBody>
          <a:bodyPr>
            <a:normAutofit/>
          </a:bodyPr>
          <a:lstStyle/>
          <a:p>
            <a:r>
              <a:rPr lang="nl-BE" sz="2200" dirty="0"/>
              <a:t>L</a:t>
            </a:r>
            <a:r>
              <a:rPr lang="nl-BE" sz="2200" dirty="0" smtClean="0"/>
              <a:t>ibrary </a:t>
            </a:r>
            <a:r>
              <a:rPr lang="nl-BE" sz="2200" dirty="0" err="1" smtClean="0"/>
              <a:t>collection</a:t>
            </a:r>
            <a:endParaRPr lang="nl-BE" sz="2200" dirty="0" smtClean="0"/>
          </a:p>
          <a:p>
            <a:r>
              <a:rPr lang="nl-BE" sz="2200" dirty="0" smtClean="0"/>
              <a:t>Print: </a:t>
            </a:r>
            <a:r>
              <a:rPr lang="nl-BE" sz="2200" dirty="0" err="1" smtClean="0"/>
              <a:t>books</a:t>
            </a:r>
            <a:r>
              <a:rPr lang="nl-BE" sz="2200" dirty="0" smtClean="0"/>
              <a:t>, </a:t>
            </a:r>
            <a:r>
              <a:rPr lang="nl-BE" sz="2200" dirty="0" err="1" smtClean="0"/>
              <a:t>serials</a:t>
            </a:r>
            <a:r>
              <a:rPr lang="nl-BE" sz="2200" dirty="0" smtClean="0"/>
              <a:t>, </a:t>
            </a:r>
            <a:r>
              <a:rPr lang="nl-BE" sz="2200" dirty="0" err="1" smtClean="0"/>
              <a:t>newspapers</a:t>
            </a:r>
            <a:endParaRPr lang="nl-BE" sz="2200" dirty="0" smtClean="0"/>
          </a:p>
          <a:p>
            <a:r>
              <a:rPr lang="nl-BE" sz="2200" dirty="0" smtClean="0"/>
              <a:t>Websites, </a:t>
            </a:r>
            <a:r>
              <a:rPr lang="nl-BE" sz="2200" dirty="0" err="1" smtClean="0"/>
              <a:t>study</a:t>
            </a:r>
            <a:r>
              <a:rPr lang="nl-BE" sz="2200" dirty="0" smtClean="0"/>
              <a:t> </a:t>
            </a:r>
            <a:r>
              <a:rPr lang="nl-BE" sz="2200" dirty="0" err="1" smtClean="0"/>
              <a:t>material</a:t>
            </a:r>
            <a:endParaRPr lang="nl-BE" sz="2200" dirty="0" smtClean="0"/>
          </a:p>
          <a:p>
            <a:r>
              <a:rPr lang="nl-BE" sz="2200" dirty="0" err="1" smtClean="0"/>
              <a:t>Working</a:t>
            </a:r>
            <a:r>
              <a:rPr lang="nl-BE" sz="2200" dirty="0" smtClean="0"/>
              <a:t> </a:t>
            </a:r>
            <a:r>
              <a:rPr lang="nl-BE" sz="2200" dirty="0" err="1" smtClean="0"/>
              <a:t>hours</a:t>
            </a:r>
            <a:endParaRPr lang="nl-BE" sz="2200" dirty="0" smtClean="0"/>
          </a:p>
          <a:p>
            <a:r>
              <a:rPr lang="nl-BE" sz="2200" dirty="0" err="1" smtClean="0"/>
              <a:t>Local</a:t>
            </a:r>
            <a:r>
              <a:rPr lang="nl-BE" sz="2200" dirty="0" smtClean="0"/>
              <a:t> </a:t>
            </a:r>
            <a:r>
              <a:rPr lang="nl-BE" sz="2200" dirty="0" err="1" smtClean="0"/>
              <a:t>organisation</a:t>
            </a:r>
            <a:endParaRPr lang="nl-BE" sz="2200" dirty="0" smtClean="0"/>
          </a:p>
          <a:p>
            <a:r>
              <a:rPr lang="nl-BE" sz="2200" dirty="0" err="1"/>
              <a:t>R</a:t>
            </a:r>
            <a:r>
              <a:rPr lang="nl-BE" sz="2200" dirty="0" err="1" smtClean="0"/>
              <a:t>egular</a:t>
            </a:r>
            <a:r>
              <a:rPr lang="nl-BE" sz="2200" dirty="0" smtClean="0"/>
              <a:t> meetings </a:t>
            </a:r>
            <a:r>
              <a:rPr lang="nl-BE" sz="2200" dirty="0" err="1" smtClean="0"/>
              <a:t>with</a:t>
            </a:r>
            <a:r>
              <a:rPr lang="nl-BE" sz="2200" dirty="0" smtClean="0"/>
              <a:t>  </a:t>
            </a:r>
            <a:r>
              <a:rPr lang="nl-BE" sz="2200" dirty="0" err="1" smtClean="0"/>
              <a:t>colleagues</a:t>
            </a:r>
            <a:r>
              <a:rPr lang="nl-BE" sz="2200" dirty="0" smtClean="0"/>
              <a:t> </a:t>
            </a:r>
            <a:r>
              <a:rPr lang="nl-BE" sz="2200" dirty="0" err="1" smtClean="0"/>
              <a:t>from</a:t>
            </a:r>
            <a:r>
              <a:rPr lang="nl-BE" sz="2200" dirty="0" smtClean="0"/>
              <a:t> different </a:t>
            </a:r>
            <a:r>
              <a:rPr lang="nl-BE" sz="2200" dirty="0" err="1" smtClean="0"/>
              <a:t>KHLim</a:t>
            </a:r>
            <a:r>
              <a:rPr lang="nl-BE" sz="2200" dirty="0" smtClean="0"/>
              <a:t> </a:t>
            </a:r>
            <a:r>
              <a:rPr lang="nl-BE" sz="2200" dirty="0" err="1" smtClean="0"/>
              <a:t>libraries</a:t>
            </a:r>
            <a:r>
              <a:rPr lang="nl-BE" sz="2200" dirty="0" smtClean="0"/>
              <a:t> </a:t>
            </a:r>
          </a:p>
          <a:p>
            <a:r>
              <a:rPr lang="nl-BE" sz="2200" dirty="0" smtClean="0"/>
              <a:t>Joint </a:t>
            </a:r>
            <a:r>
              <a:rPr lang="nl-BE" sz="2200" dirty="0" err="1" smtClean="0"/>
              <a:t>projects</a:t>
            </a:r>
            <a:endParaRPr lang="nl-BE" sz="2200" dirty="0" smtClean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27/08/2014</a:t>
            </a:r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Ria Schildermans LCUC 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97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LCUC/KHLIM: </a:t>
            </a:r>
            <a:r>
              <a:rPr lang="nl-BE" dirty="0" err="1" smtClean="0"/>
              <a:t>students</a:t>
            </a:r>
            <a:r>
              <a:rPr lang="nl-BE" dirty="0" smtClean="0"/>
              <a:t> on </a:t>
            </a:r>
            <a:r>
              <a:rPr lang="nl-BE" dirty="0" err="1" smtClean="0"/>
              <a:t>our</a:t>
            </a:r>
            <a:r>
              <a:rPr lang="nl-BE" dirty="0" smtClean="0"/>
              <a:t> campus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BE" dirty="0" err="1" smtClean="0"/>
              <a:t>Academic</a:t>
            </a:r>
            <a:r>
              <a:rPr lang="nl-BE" dirty="0" smtClean="0"/>
              <a:t> bachelors </a:t>
            </a:r>
            <a:r>
              <a:rPr lang="nl-BE" dirty="0" err="1" smtClean="0"/>
              <a:t>and</a:t>
            </a:r>
            <a:r>
              <a:rPr lang="nl-BE" dirty="0" smtClean="0"/>
              <a:t> masters:</a:t>
            </a:r>
          </a:p>
          <a:p>
            <a:r>
              <a:rPr lang="nl-BE" sz="2400" dirty="0" smtClean="0"/>
              <a:t>Industrial </a:t>
            </a:r>
            <a:r>
              <a:rPr lang="nl-BE" sz="2400" dirty="0" err="1" smtClean="0"/>
              <a:t>sciences</a:t>
            </a:r>
            <a:r>
              <a:rPr lang="nl-BE" sz="2400" dirty="0" smtClean="0"/>
              <a:t> </a:t>
            </a:r>
            <a:r>
              <a:rPr lang="nl-BE" sz="2400" dirty="0" err="1" smtClean="0"/>
              <a:t>and</a:t>
            </a:r>
            <a:r>
              <a:rPr lang="nl-BE" sz="2400" dirty="0" smtClean="0"/>
              <a:t> </a:t>
            </a:r>
            <a:r>
              <a:rPr lang="nl-BE" sz="2400" dirty="0" err="1" smtClean="0"/>
              <a:t>technology</a:t>
            </a:r>
            <a:r>
              <a:rPr lang="nl-BE" sz="2400" dirty="0" smtClean="0"/>
              <a:t> </a:t>
            </a:r>
            <a:r>
              <a:rPr lang="nl-BE" sz="2400" dirty="0" err="1" smtClean="0"/>
              <a:t>for</a:t>
            </a:r>
            <a:r>
              <a:rPr lang="nl-BE" sz="2400" dirty="0" smtClean="0"/>
              <a:t> the  </a:t>
            </a:r>
            <a:r>
              <a:rPr lang="nl-BE" sz="2400" dirty="0" err="1" smtClean="0"/>
              <a:t>KULeuven</a:t>
            </a:r>
            <a:r>
              <a:rPr lang="nl-BE" sz="2400" dirty="0" smtClean="0"/>
              <a:t>/</a:t>
            </a:r>
            <a:r>
              <a:rPr lang="nl-BE" sz="2400" dirty="0" err="1" smtClean="0"/>
              <a:t>UHasselt</a:t>
            </a:r>
            <a:r>
              <a:rPr lang="nl-BE" sz="2400" dirty="0" smtClean="0"/>
              <a:t>  </a:t>
            </a:r>
            <a:r>
              <a:rPr lang="nl-BE" sz="2400" dirty="0" err="1" smtClean="0"/>
              <a:t>association</a:t>
            </a:r>
            <a:endParaRPr lang="nl-BE" sz="2400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Professional bachelors:</a:t>
            </a:r>
          </a:p>
          <a:p>
            <a:r>
              <a:rPr lang="nl-BE" sz="2400" dirty="0" smtClean="0"/>
              <a:t>Teacher </a:t>
            </a:r>
            <a:r>
              <a:rPr lang="nl-BE" sz="2400" dirty="0" err="1" smtClean="0"/>
              <a:t>education</a:t>
            </a:r>
            <a:endParaRPr lang="nl-BE" sz="2400" dirty="0"/>
          </a:p>
          <a:p>
            <a:r>
              <a:rPr lang="nl-BE" sz="2400" dirty="0" err="1" smtClean="0"/>
              <a:t>Economical</a:t>
            </a:r>
            <a:r>
              <a:rPr lang="nl-BE" sz="2400" dirty="0" smtClean="0"/>
              <a:t> </a:t>
            </a:r>
            <a:r>
              <a:rPr lang="nl-BE" sz="2400" dirty="0" err="1"/>
              <a:t>and</a:t>
            </a:r>
            <a:r>
              <a:rPr lang="nl-BE" sz="2400" dirty="0"/>
              <a:t> </a:t>
            </a:r>
            <a:r>
              <a:rPr lang="nl-BE" sz="2400" dirty="0" err="1"/>
              <a:t>industrial</a:t>
            </a:r>
            <a:r>
              <a:rPr lang="nl-BE" sz="2400" dirty="0"/>
              <a:t> </a:t>
            </a:r>
            <a:r>
              <a:rPr lang="nl-BE" sz="2400" dirty="0" err="1" smtClean="0"/>
              <a:t>sciences</a:t>
            </a:r>
            <a:endParaRPr lang="nl-BE" sz="2400" dirty="0"/>
          </a:p>
          <a:p>
            <a:r>
              <a:rPr lang="nl-BE" sz="2400" dirty="0" smtClean="0"/>
              <a:t>Health </a:t>
            </a:r>
            <a:r>
              <a:rPr lang="nl-BE" sz="2400" dirty="0"/>
              <a:t>care </a:t>
            </a:r>
            <a:r>
              <a:rPr lang="nl-BE" sz="2400" dirty="0" err="1"/>
              <a:t>and</a:t>
            </a:r>
            <a:r>
              <a:rPr lang="nl-BE" sz="2400" dirty="0"/>
              <a:t> </a:t>
            </a:r>
            <a:r>
              <a:rPr lang="nl-BE" sz="2400" dirty="0" err="1"/>
              <a:t>socio</a:t>
            </a:r>
            <a:r>
              <a:rPr lang="nl-BE" sz="2400" dirty="0"/>
              <a:t>- </a:t>
            </a:r>
            <a:r>
              <a:rPr lang="nl-BE" sz="2400" dirty="0" err="1" smtClean="0"/>
              <a:t>educational</a:t>
            </a:r>
            <a:r>
              <a:rPr lang="nl-BE" sz="2400" dirty="0" smtClean="0"/>
              <a:t> care </a:t>
            </a:r>
            <a:r>
              <a:rPr lang="nl-BE" sz="2400" dirty="0" err="1"/>
              <a:t>work</a:t>
            </a:r>
            <a:endParaRPr lang="nl-BE" sz="2400" dirty="0"/>
          </a:p>
          <a:p>
            <a:pPr marL="0" indent="0">
              <a:buNone/>
            </a:pPr>
            <a:r>
              <a:rPr lang="nl-BE" sz="4100" dirty="0"/>
              <a:t/>
            </a:r>
            <a:br>
              <a:rPr lang="nl-BE" sz="4100" dirty="0"/>
            </a:br>
            <a:endParaRPr lang="nl-BE" sz="4100" dirty="0"/>
          </a:p>
          <a:p>
            <a:pPr lvl="1"/>
            <a:endParaRPr lang="nl-BE" dirty="0" smtClean="0"/>
          </a:p>
          <a:p>
            <a:pPr marL="457200" lvl="1" indent="0">
              <a:buNone/>
            </a:pP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pPr marL="457200" lvl="1" indent="0">
              <a:buNone/>
            </a:pPr>
            <a:endParaRPr lang="nl-BE" dirty="0" smtClean="0"/>
          </a:p>
          <a:p>
            <a:pPr lvl="1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27/08/2014</a:t>
            </a: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Ria Schildermans LCUC 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91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KHLim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en-US" sz="3600" dirty="0" smtClean="0"/>
              <a:t>Limburg </a:t>
            </a:r>
            <a:r>
              <a:rPr lang="en-US" sz="3600" dirty="0"/>
              <a:t>Catholic </a:t>
            </a:r>
            <a:r>
              <a:rPr lang="en-US" sz="3600" dirty="0" smtClean="0"/>
              <a:t>University </a:t>
            </a:r>
            <a:r>
              <a:rPr lang="en-US" sz="3600" dirty="0"/>
              <a:t>College </a:t>
            </a:r>
            <a:r>
              <a:rPr lang="en-US" sz="3600" dirty="0" smtClean="0"/>
              <a:t>(LCUC)</a:t>
            </a:r>
            <a:endParaRPr lang="nl-BE" sz="40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11560" y="1954259"/>
            <a:ext cx="8229600" cy="3995021"/>
          </a:xfrm>
        </p:spPr>
        <p:txBody>
          <a:bodyPr/>
          <a:lstStyle/>
          <a:p>
            <a:pPr marL="0" indent="0" fontAlgn="base">
              <a:buNone/>
            </a:pPr>
            <a:r>
              <a:rPr lang="nl-BE" dirty="0" err="1"/>
              <a:t>Educational</a:t>
            </a:r>
            <a:r>
              <a:rPr lang="nl-BE" dirty="0"/>
              <a:t> </a:t>
            </a:r>
            <a:r>
              <a:rPr lang="nl-BE" dirty="0" err="1" smtClean="0"/>
              <a:t>programmes</a:t>
            </a:r>
            <a:endParaRPr lang="en-US" dirty="0" smtClean="0"/>
          </a:p>
          <a:p>
            <a:pPr lvl="1" fontAlgn="base"/>
            <a:r>
              <a:rPr lang="en-US" sz="2400" dirty="0" smtClean="0"/>
              <a:t>Commercial </a:t>
            </a:r>
            <a:r>
              <a:rPr lang="en-US" sz="2400" dirty="0"/>
              <a:t>Sciences &amp; Business Administration</a:t>
            </a:r>
          </a:p>
          <a:p>
            <a:pPr lvl="1" fontAlgn="base"/>
            <a:r>
              <a:rPr lang="en-US" sz="2400" dirty="0"/>
              <a:t>Health Care</a:t>
            </a:r>
          </a:p>
          <a:p>
            <a:pPr lvl="1" fontAlgn="base"/>
            <a:r>
              <a:rPr lang="en-US" sz="2400" dirty="0"/>
              <a:t>Industrial Sciences &amp; Technology</a:t>
            </a:r>
          </a:p>
          <a:p>
            <a:pPr lvl="1" fontAlgn="base"/>
            <a:r>
              <a:rPr lang="en-US" sz="2400" dirty="0"/>
              <a:t>Media, Arts &amp; Design</a:t>
            </a:r>
          </a:p>
          <a:p>
            <a:pPr lvl="1" fontAlgn="base"/>
            <a:r>
              <a:rPr lang="en-US" sz="2400" dirty="0"/>
              <a:t>Socio-Educational Work</a:t>
            </a:r>
          </a:p>
          <a:p>
            <a:pPr lvl="1" fontAlgn="base"/>
            <a:r>
              <a:rPr lang="en-US" sz="2400" dirty="0"/>
              <a:t>Teacher Training</a:t>
            </a:r>
          </a:p>
          <a:p>
            <a:endParaRPr lang="nl-BE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27/08/2014</a:t>
            </a:r>
            <a:endParaRPr lang="nl-BE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Ria Schildermans LCUC </a:t>
            </a:r>
            <a:endParaRPr lang="nl-BE"/>
          </a:p>
        </p:txBody>
      </p:sp>
      <p:pic>
        <p:nvPicPr>
          <p:cNvPr id="8" name="Tijdelijke aanduiding voor inhoud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789040"/>
            <a:ext cx="280123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2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dirty="0" err="1" smtClean="0"/>
              <a:t>KHLim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en-US" sz="3600" dirty="0" smtClean="0"/>
              <a:t>Limburg </a:t>
            </a:r>
            <a:r>
              <a:rPr lang="en-US" sz="3600" dirty="0"/>
              <a:t>Catholic </a:t>
            </a:r>
            <a:r>
              <a:rPr lang="en-US" sz="3600" dirty="0" smtClean="0"/>
              <a:t>University </a:t>
            </a:r>
            <a:r>
              <a:rPr lang="en-US" sz="3600" dirty="0"/>
              <a:t>College  / LCUC</a:t>
            </a:r>
            <a:r>
              <a:rPr lang="en-US" sz="4000" dirty="0"/>
              <a:t> </a:t>
            </a:r>
            <a:endParaRPr lang="nl-BE" sz="40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84712" y="1981200"/>
            <a:ext cx="8229600" cy="511696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Five </a:t>
            </a:r>
            <a:r>
              <a:rPr lang="nl-BE" dirty="0" err="1" smtClean="0"/>
              <a:t>libraries</a:t>
            </a:r>
            <a:r>
              <a:rPr lang="nl-BE" dirty="0" smtClean="0"/>
              <a:t> in the </a:t>
            </a:r>
            <a:r>
              <a:rPr lang="nl-BE" dirty="0" err="1" smtClean="0"/>
              <a:t>Belgian</a:t>
            </a:r>
            <a:r>
              <a:rPr lang="nl-BE" dirty="0" smtClean="0"/>
              <a:t> </a:t>
            </a:r>
            <a:r>
              <a:rPr lang="nl-BE" dirty="0" err="1" smtClean="0"/>
              <a:t>province</a:t>
            </a:r>
            <a:r>
              <a:rPr lang="nl-BE" dirty="0" smtClean="0"/>
              <a:t> of Limburg</a:t>
            </a:r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27/08/2014</a:t>
            </a:r>
            <a:endParaRPr lang="nl-BE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Ria Schildermans LCUC </a:t>
            </a:r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4" t="39113" r="19480" b="13158"/>
          <a:stretch/>
        </p:blipFill>
        <p:spPr bwMode="auto">
          <a:xfrm>
            <a:off x="539552" y="2575393"/>
            <a:ext cx="8208912" cy="394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23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942</TotalTime>
  <Words>369</Words>
  <Application>Microsoft Office PowerPoint</Application>
  <PresentationFormat>Diavoorstelling (4:3)</PresentationFormat>
  <Paragraphs>128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Clarity</vt:lpstr>
      <vt:lpstr>MUST Staff Week for Librarians</vt:lpstr>
      <vt:lpstr>Location of LCUC/KHLIM  in Flanders, Belgium</vt:lpstr>
      <vt:lpstr>Higher education in Flanders</vt:lpstr>
      <vt:lpstr>KULeuven association</vt:lpstr>
      <vt:lpstr>KULeuven association</vt:lpstr>
      <vt:lpstr>Organisational aspects</vt:lpstr>
      <vt:lpstr>LCUC/KHLIM: students on our campus</vt:lpstr>
      <vt:lpstr>KHLim  Limburg Catholic University College (LCUC)</vt:lpstr>
      <vt:lpstr>KHLim  Limburg Catholic University College  / LCUC </vt:lpstr>
      <vt:lpstr>Quality control</vt:lpstr>
      <vt:lpstr>KHLim library HIFS</vt:lpstr>
      <vt:lpstr>KHLim library HIFS</vt:lpstr>
      <vt:lpstr>KHLim library HIFS</vt:lpstr>
      <vt:lpstr>KHLim library HIFS</vt:lpstr>
      <vt:lpstr>KHLim library HIFS</vt:lpstr>
      <vt:lpstr>International students</vt:lpstr>
    </vt:vector>
  </TitlesOfParts>
  <Company>KHLim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Internationalisering</dc:title>
  <dc:creator>rschilde</dc:creator>
  <cp:lastModifiedBy>Schildermans Ria</cp:lastModifiedBy>
  <cp:revision>45</cp:revision>
  <cp:lastPrinted>2014-08-19T11:30:24Z</cp:lastPrinted>
  <dcterms:created xsi:type="dcterms:W3CDTF">2012-08-22T11:31:46Z</dcterms:created>
  <dcterms:modified xsi:type="dcterms:W3CDTF">2014-08-28T12:56:04Z</dcterms:modified>
</cp:coreProperties>
</file>